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Inter"/>
      <p:regular r:id="rId13"/>
      <p:bold r:id="rId14"/>
      <p:italic r:id="rId15"/>
      <p:boldItalic r:id="rId16"/>
    </p:embeddedFont>
    <p:embeddedFont>
      <p:font typeface="Inter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italic.fntdata"/><Relationship Id="rId14" Type="http://schemas.openxmlformats.org/officeDocument/2006/relationships/font" Target="fonts/Inter-bold.fntdata"/><Relationship Id="rId17" Type="http://schemas.openxmlformats.org/officeDocument/2006/relationships/font" Target="fonts/InterMedium-regular.fntdata"/><Relationship Id="rId16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Medium-italic.fntdata"/><Relationship Id="rId6" Type="http://schemas.openxmlformats.org/officeDocument/2006/relationships/slide" Target="slides/slide1.xml"/><Relationship Id="rId18" Type="http://schemas.openxmlformats.org/officeDocument/2006/relationships/font" Target="fonts/Inter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cbdbc2a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9cbdbc2a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c84ec8f6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c84ec8f6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c84ec8f6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c84ec8f6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d0c5125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d0c5125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f8e8452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f8e8452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d0c5125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d0c5125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Inter"/>
              <a:buNone/>
              <a:defRPr b="1" sz="52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 sz="2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react-hook-form/react-hook-form/issues/11910" TargetMode="External"/><Relationship Id="rId4" Type="http://schemas.openxmlformats.org/officeDocument/2006/relationships/hyperlink" Target="https://github.com/TanStack/table/issues/556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Virtual DOM vs </a:t>
            </a:r>
            <a:r>
              <a:rPr lang="el"/>
              <a:t>Signals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Two Roads to Reactivity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Reactivity - Declarative UI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Get notified when something change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Rerender UIs when data change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Subtree Diffing - Virtual</a:t>
            </a:r>
            <a:r>
              <a:rPr lang="el"/>
              <a:t> DOM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Lightweight copy of DOM tree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Diffing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State Ownership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Excessive Rerendering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Fine grained Reactivity - Signals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What are signals?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State is decoupled from components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2 way binding</a:t>
            </a:r>
            <a:r>
              <a:rPr lang="el" sz="2200"/>
              <a:t> Problem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React Compiler - Automatic memoization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Automatic Memoization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Exclude with “</a:t>
            </a:r>
            <a:r>
              <a:rPr lang="el" sz="2200"/>
              <a:t>use no memo</a:t>
            </a:r>
            <a:r>
              <a:rPr lang="el" sz="2200"/>
              <a:t>”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 u="sng">
                <a:solidFill>
                  <a:schemeClr val="hlink"/>
                </a:solidFill>
                <a:hlinkClick r:id="rId3"/>
              </a:rPr>
              <a:t>React Hook Form</a:t>
            </a:r>
            <a:r>
              <a:rPr lang="el" sz="2200"/>
              <a:t> &amp; </a:t>
            </a:r>
            <a:r>
              <a:rPr lang="el" sz="2200" u="sng">
                <a:solidFill>
                  <a:schemeClr val="hlink"/>
                </a:solidFill>
                <a:hlinkClick r:id="rId4"/>
              </a:rPr>
              <a:t>Tanstack Table</a:t>
            </a:r>
            <a:r>
              <a:rPr lang="el" sz="2200"/>
              <a:t> </a:t>
            </a:r>
            <a:r>
              <a:rPr lang="el" sz="2200"/>
              <a:t>Incompatibilities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doesn’t React have signals?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Re-creation, UI = f(state)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It's</a:t>
            </a:r>
            <a:r>
              <a:rPr lang="el" sz="2200"/>
              <a:t> a breaking change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React Compiler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</a:t>
            </a:r>
            <a:r>
              <a:rPr lang="el"/>
              <a:t>e</a:t>
            </a:r>
            <a:r>
              <a:rPr lang="el"/>
              <a:t> Performance Bottleneck</a:t>
            </a:r>
            <a:endParaRPr b="0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Re-renders are not the cause of your slow site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Your data model is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l" sz="2200"/>
              <a:t>Use external stores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